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328" r:id="rId3"/>
    <p:sldId id="548" r:id="rId4"/>
    <p:sldId id="550" r:id="rId5"/>
    <p:sldId id="556" r:id="rId6"/>
    <p:sldId id="552" r:id="rId7"/>
    <p:sldId id="553" r:id="rId8"/>
    <p:sldId id="554" r:id="rId9"/>
    <p:sldId id="425" r:id="rId10"/>
    <p:sldId id="557" r:id="rId11"/>
    <p:sldId id="520" r:id="rId12"/>
    <p:sldId id="521" r:id="rId13"/>
    <p:sldId id="540" r:id="rId14"/>
    <p:sldId id="522" r:id="rId15"/>
    <p:sldId id="523" r:id="rId16"/>
    <p:sldId id="524" r:id="rId17"/>
    <p:sldId id="525" r:id="rId18"/>
    <p:sldId id="526" r:id="rId19"/>
    <p:sldId id="527" r:id="rId20"/>
    <p:sldId id="542" r:id="rId21"/>
    <p:sldId id="528" r:id="rId22"/>
    <p:sldId id="52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36848C2-64E4-4461-AE3A-D2FBE646166E}">
          <p14:sldIdLst>
            <p14:sldId id="256"/>
            <p14:sldId id="328"/>
            <p14:sldId id="548"/>
            <p14:sldId id="550"/>
            <p14:sldId id="556"/>
            <p14:sldId id="552"/>
            <p14:sldId id="553"/>
            <p14:sldId id="554"/>
            <p14:sldId id="425"/>
            <p14:sldId id="557"/>
            <p14:sldId id="520"/>
            <p14:sldId id="521"/>
            <p14:sldId id="540"/>
            <p14:sldId id="522"/>
            <p14:sldId id="523"/>
            <p14:sldId id="524"/>
            <p14:sldId id="525"/>
            <p14:sldId id="526"/>
            <p14:sldId id="527"/>
            <p14:sldId id="542"/>
            <p14:sldId id="528"/>
            <p14:sldId id="5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2" autoAdjust="0"/>
    <p:restoredTop sz="84031" autoAdjust="0"/>
  </p:normalViewPr>
  <p:slideViewPr>
    <p:cSldViewPr snapToGrid="0">
      <p:cViewPr varScale="1">
        <p:scale>
          <a:sx n="85" d="100"/>
          <a:sy n="85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43" Type="http://schemas.microsoft.com/office/2016/11/relationships/changesInfo" Target="changesInfos/changesInfo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Urcuqui" userId="4cb82a53f40ede29" providerId="LiveId" clId="{1347C2BE-FEDB-4F1B-B3EB-7FAA54D30B6D}"/>
    <pc:docChg chg="undo custSel addSld modSld">
      <pc:chgData name="Christian Urcuqui" userId="4cb82a53f40ede29" providerId="LiveId" clId="{1347C2BE-FEDB-4F1B-B3EB-7FAA54D30B6D}" dt="2018-09-26T04:37:30.221" v="1433" actId="114"/>
      <pc:docMkLst>
        <pc:docMk/>
      </pc:docMkLst>
    </pc:docChg>
  </pc:docChgLst>
  <pc:docChgLst>
    <pc:chgData name="Christian Urcuqui" userId="4cb82a53f40ede29" providerId="LiveId" clId="{8F1D50A3-0D11-495B-91F1-8328F3923221}"/>
    <pc:docChg chg="undo custSel addSld delSld modSld sldOrd modSection">
      <pc:chgData name="Christian Urcuqui" userId="4cb82a53f40ede29" providerId="LiveId" clId="{8F1D50A3-0D11-495B-91F1-8328F3923221}" dt="2018-10-11T04:02:53.733" v="5603" actId="20577"/>
      <pc:docMkLst>
        <pc:docMk/>
      </pc:docMkLst>
      <pc:sldChg chg="modSp">
        <pc:chgData name="Christian Urcuqui" userId="4cb82a53f40ede29" providerId="LiveId" clId="{8F1D50A3-0D11-495B-91F1-8328F3923221}" dt="2018-10-11T03:16:42.183" v="4706" actId="20577"/>
        <pc:sldMkLst>
          <pc:docMk/>
          <pc:sldMk cId="2829084269" sldId="357"/>
        </pc:sldMkLst>
        <pc:spChg chg="mod">
          <ac:chgData name="Christian Urcuqui" userId="4cb82a53f40ede29" providerId="LiveId" clId="{8F1D50A3-0D11-495B-91F1-8328F3923221}" dt="2018-10-11T03:16:42.183" v="4706" actId="20577"/>
          <ac:spMkLst>
            <pc:docMk/>
            <pc:sldMk cId="2829084269" sldId="357"/>
            <ac:spMk id="3" creationId="{00000000-0000-0000-0000-000000000000}"/>
          </ac:spMkLst>
        </pc:spChg>
      </pc:sldChg>
      <pc:sldChg chg="modSp">
        <pc:chgData name="Christian Urcuqui" userId="4cb82a53f40ede29" providerId="LiveId" clId="{8F1D50A3-0D11-495B-91F1-8328F3923221}" dt="2018-10-10T03:50:04.345" v="6" actId="6549"/>
        <pc:sldMkLst>
          <pc:docMk/>
          <pc:sldMk cId="4192228466" sldId="425"/>
        </pc:sldMkLst>
        <pc:spChg chg="mod">
          <ac:chgData name="Christian Urcuqui" userId="4cb82a53f40ede29" providerId="LiveId" clId="{8F1D50A3-0D11-495B-91F1-8328F3923221}" dt="2018-10-10T03:50:04.345" v="6" actId="6549"/>
          <ac:spMkLst>
            <pc:docMk/>
            <pc:sldMk cId="4192228466" sldId="425"/>
            <ac:spMk id="3" creationId="{00000000-0000-0000-0000-000000000000}"/>
          </ac:spMkLst>
        </pc:spChg>
      </pc:sldChg>
      <pc:sldChg chg="modSp ord">
        <pc:chgData name="Christian Urcuqui" userId="4cb82a53f40ede29" providerId="LiveId" clId="{8F1D50A3-0D11-495B-91F1-8328F3923221}" dt="2018-10-11T03:24:41.424" v="4773" actId="6549"/>
        <pc:sldMkLst>
          <pc:docMk/>
          <pc:sldMk cId="2527317994" sldId="492"/>
        </pc:sldMkLst>
        <pc:spChg chg="mod">
          <ac:chgData name="Christian Urcuqui" userId="4cb82a53f40ede29" providerId="LiveId" clId="{8F1D50A3-0D11-495B-91F1-8328F3923221}" dt="2018-10-11T03:24:41.424" v="4773" actId="6549"/>
          <ac:spMkLst>
            <pc:docMk/>
            <pc:sldMk cId="2527317994" sldId="492"/>
            <ac:spMk id="3" creationId="{00000000-0000-0000-0000-000000000000}"/>
          </ac:spMkLst>
        </pc:spChg>
      </pc:sldChg>
      <pc:sldChg chg="addSp delSp modSp add">
        <pc:chgData name="Christian Urcuqui" userId="4cb82a53f40ede29" providerId="LiveId" clId="{8F1D50A3-0D11-495B-91F1-8328F3923221}" dt="2018-10-11T00:39:00.966" v="3965" actId="20577"/>
        <pc:sldMkLst>
          <pc:docMk/>
          <pc:sldMk cId="1047377079" sldId="518"/>
        </pc:sldMkLst>
        <pc:spChg chg="mod">
          <ac:chgData name="Christian Urcuqui" userId="4cb82a53f40ede29" providerId="LiveId" clId="{8F1D50A3-0D11-495B-91F1-8328F3923221}" dt="2018-10-11T00:18:55.681" v="3716" actId="20577"/>
          <ac:spMkLst>
            <pc:docMk/>
            <pc:sldMk cId="1047377079" sldId="518"/>
            <ac:spMk id="2" creationId="{61533460-8CF3-4523-9E5D-8AE3F7C91C7A}"/>
          </ac:spMkLst>
        </pc:spChg>
        <pc:spChg chg="mod">
          <ac:chgData name="Christian Urcuqui" userId="4cb82a53f40ede29" providerId="LiveId" clId="{8F1D50A3-0D11-495B-91F1-8328F3923221}" dt="2018-10-11T00:30:49.344" v="3960" actId="1076"/>
          <ac:spMkLst>
            <pc:docMk/>
            <pc:sldMk cId="1047377079" sldId="518"/>
            <ac:spMk id="3" creationId="{F8CFBA9E-1DED-459E-BA1F-3BB9A801554B}"/>
          </ac:spMkLst>
        </pc:spChg>
        <pc:picChg chg="add mod">
          <ac:chgData name="Christian Urcuqui" userId="4cb82a53f40ede29" providerId="LiveId" clId="{8F1D50A3-0D11-495B-91F1-8328F3923221}" dt="2018-10-11T00:30:40.976" v="3957" actId="1076"/>
          <ac:picMkLst>
            <pc:docMk/>
            <pc:sldMk cId="1047377079" sldId="518"/>
            <ac:picMk id="5" creationId="{A5D23594-9986-4749-AA60-37FDE344E95B}"/>
          </ac:picMkLst>
        </pc:picChg>
        <pc:picChg chg="add del mod">
          <ac:chgData name="Christian Urcuqui" userId="4cb82a53f40ede29" providerId="LiveId" clId="{8F1D50A3-0D11-495B-91F1-8328F3923221}" dt="2018-10-11T00:30:30.417" v="3954" actId="478"/>
          <ac:picMkLst>
            <pc:docMk/>
            <pc:sldMk cId="1047377079" sldId="518"/>
            <ac:picMk id="6" creationId="{953869CD-D7F9-4FFF-908E-F6F496D739C2}"/>
          </ac:picMkLst>
        </pc:picChg>
        <pc:picChg chg="add mod">
          <ac:chgData name="Christian Urcuqui" userId="4cb82a53f40ede29" providerId="LiveId" clId="{8F1D50A3-0D11-495B-91F1-8328F3923221}" dt="2018-10-11T00:30:52.681" v="3961" actId="1076"/>
          <ac:picMkLst>
            <pc:docMk/>
            <pc:sldMk cId="1047377079" sldId="518"/>
            <ac:picMk id="7" creationId="{66FB1C83-B5B6-4154-89AA-5E6C0638FCF8}"/>
          </ac:picMkLst>
        </pc:picChg>
        <pc:picChg chg="add">
          <ac:chgData name="Christian Urcuqui" userId="4cb82a53f40ede29" providerId="LiveId" clId="{8F1D50A3-0D11-495B-91F1-8328F3923221}" dt="2018-10-11T00:39:00.966" v="3965" actId="20577"/>
          <ac:picMkLst>
            <pc:docMk/>
            <pc:sldMk cId="1047377079" sldId="518"/>
            <ac:picMk id="8" creationId="{D649C80C-A7C4-4809-8328-45126B7A3250}"/>
          </ac:picMkLst>
        </pc:picChg>
      </pc:sldChg>
      <pc:sldChg chg="addSp delSp modSp add">
        <pc:chgData name="Christian Urcuqui" userId="4cb82a53f40ede29" providerId="LiveId" clId="{8F1D50A3-0D11-495B-91F1-8328F3923221}" dt="2018-10-11T03:23:37.871" v="4772" actId="20577"/>
        <pc:sldMkLst>
          <pc:docMk/>
          <pc:sldMk cId="532559118" sldId="519"/>
        </pc:sldMkLst>
        <pc:spChg chg="mod">
          <ac:chgData name="Christian Urcuqui" userId="4cb82a53f40ede29" providerId="LiveId" clId="{8F1D50A3-0D11-495B-91F1-8328F3923221}" dt="2018-10-11T03:23:37.871" v="4772" actId="20577"/>
          <ac:spMkLst>
            <pc:docMk/>
            <pc:sldMk cId="532559118" sldId="519"/>
            <ac:spMk id="3" creationId="{F8CFBA9E-1DED-459E-BA1F-3BB9A801554B}"/>
          </ac:spMkLst>
        </pc:spChg>
        <pc:spChg chg="add mod">
          <ac:chgData name="Christian Urcuqui" userId="4cb82a53f40ede29" providerId="LiveId" clId="{8F1D50A3-0D11-495B-91F1-8328F3923221}" dt="2018-10-11T03:18:56.755" v="4758" actId="1076"/>
          <ac:spMkLst>
            <pc:docMk/>
            <pc:sldMk cId="532559118" sldId="519"/>
            <ac:spMk id="6" creationId="{80AB3635-EEED-48A8-A163-33E116E31222}"/>
          </ac:spMkLst>
        </pc:spChg>
        <pc:picChg chg="del">
          <ac:chgData name="Christian Urcuqui" userId="4cb82a53f40ede29" providerId="LiveId" clId="{8F1D50A3-0D11-495B-91F1-8328F3923221}" dt="2018-10-11T00:40:29.347" v="3998" actId="478"/>
          <ac:picMkLst>
            <pc:docMk/>
            <pc:sldMk cId="532559118" sldId="519"/>
            <ac:picMk id="7" creationId="{66FB1C83-B5B6-4154-89AA-5E6C0638FCF8}"/>
          </ac:picMkLst>
        </pc:picChg>
        <pc:picChg chg="add">
          <ac:chgData name="Christian Urcuqui" userId="4cb82a53f40ede29" providerId="LiveId" clId="{8F1D50A3-0D11-495B-91F1-8328F3923221}" dt="2018-10-11T00:38:59.122" v="3964" actId="20577"/>
          <ac:picMkLst>
            <pc:docMk/>
            <pc:sldMk cId="532559118" sldId="519"/>
            <ac:picMk id="8" creationId="{AA596370-056E-4372-8919-681A64AF987E}"/>
          </ac:picMkLst>
        </pc:picChg>
        <pc:picChg chg="add mod">
          <ac:chgData name="Christian Urcuqui" userId="4cb82a53f40ede29" providerId="LiveId" clId="{8F1D50A3-0D11-495B-91F1-8328F3923221}" dt="2018-10-11T03:18:49.499" v="4757" actId="1076"/>
          <ac:picMkLst>
            <pc:docMk/>
            <pc:sldMk cId="532559118" sldId="519"/>
            <ac:picMk id="1026" creationId="{55A3828D-0328-48F3-9E39-2600D4AEB6E6}"/>
          </ac:picMkLst>
        </pc:picChg>
      </pc:sldChg>
      <pc:sldChg chg="modSp add">
        <pc:chgData name="Christian Urcuqui" userId="4cb82a53f40ede29" providerId="LiveId" clId="{8F1D50A3-0D11-495B-91F1-8328F3923221}" dt="2018-10-11T04:02:53.733" v="5603" actId="20577"/>
        <pc:sldMkLst>
          <pc:docMk/>
          <pc:sldMk cId="2040173475" sldId="520"/>
        </pc:sldMkLst>
        <pc:spChg chg="mod">
          <ac:chgData name="Christian Urcuqui" userId="4cb82a53f40ede29" providerId="LiveId" clId="{8F1D50A3-0D11-495B-91F1-8328F3923221}" dt="2018-10-11T03:46:52.964" v="4810" actId="20577"/>
          <ac:spMkLst>
            <pc:docMk/>
            <pc:sldMk cId="2040173475" sldId="520"/>
            <ac:spMk id="2" creationId="{6DD1EEAE-C2CE-4F02-BE2E-A96DE812DAB7}"/>
          </ac:spMkLst>
        </pc:spChg>
        <pc:spChg chg="mod">
          <ac:chgData name="Christian Urcuqui" userId="4cb82a53f40ede29" providerId="LiveId" clId="{8F1D50A3-0D11-495B-91F1-8328F3923221}" dt="2018-10-11T04:02:53.733" v="5603" actId="20577"/>
          <ac:spMkLst>
            <pc:docMk/>
            <pc:sldMk cId="2040173475" sldId="520"/>
            <ac:spMk id="3" creationId="{DB088271-0E3B-411D-8110-775BCB654599}"/>
          </ac:spMkLst>
        </pc:spChg>
      </pc:sldChg>
    </pc:docChg>
  </pc:docChgLst>
  <pc:docChgLst>
    <pc:chgData name="Christian Urcuqui" userId="4cb82a53f40ede29" providerId="LiveId" clId="{36E18AE9-A2B2-4ACA-BD4C-CFE30B7237D5}"/>
    <pc:docChg chg="undo custSel addSld delSld modSld modSection">
      <pc:chgData name="Christian Urcuqui" userId="4cb82a53f40ede29" providerId="LiveId" clId="{36E18AE9-A2B2-4ACA-BD4C-CFE30B7237D5}" dt="2018-09-20T07:28:56.731" v="677"/>
      <pc:docMkLst>
        <pc:docMk/>
      </pc:docMkLst>
    </pc:docChg>
  </pc:docChgLst>
  <pc:docChgLst>
    <pc:chgData name="Christian Urcuqui" userId="4cb82a53f40ede29" providerId="LiveId" clId="{A711FCFB-AC9D-4DF3-B564-B5914961582C}"/>
    <pc:docChg chg="custSel addSld modSld sldOrd">
      <pc:chgData name="Christian Urcuqui" userId="4cb82a53f40ede29" providerId="LiveId" clId="{A711FCFB-AC9D-4DF3-B564-B5914961582C}" dt="2018-10-18T04:18:38.133" v="2779" actId="20577"/>
      <pc:docMkLst>
        <pc:docMk/>
      </pc:docMkLst>
      <pc:sldChg chg="modSp">
        <pc:chgData name="Christian Urcuqui" userId="4cb82a53f40ede29" providerId="LiveId" clId="{A711FCFB-AC9D-4DF3-B564-B5914961582C}" dt="2018-10-17T23:16:03.650" v="169"/>
        <pc:sldMkLst>
          <pc:docMk/>
          <pc:sldMk cId="2829084269" sldId="357"/>
        </pc:sldMkLst>
        <pc:spChg chg="mod">
          <ac:chgData name="Christian Urcuqui" userId="4cb82a53f40ede29" providerId="LiveId" clId="{A711FCFB-AC9D-4DF3-B564-B5914961582C}" dt="2018-10-17T23:16:03.650" v="169"/>
          <ac:spMkLst>
            <pc:docMk/>
            <pc:sldMk cId="2829084269" sldId="357"/>
            <ac:spMk id="3" creationId="{00000000-0000-0000-0000-000000000000}"/>
          </ac:spMkLst>
        </pc:spChg>
      </pc:sldChg>
      <pc:sldChg chg="addSp">
        <pc:chgData name="Christian Urcuqui" userId="4cb82a53f40ede29" providerId="LiveId" clId="{A711FCFB-AC9D-4DF3-B564-B5914961582C}" dt="2018-10-17T23:24:45.156" v="509"/>
        <pc:sldMkLst>
          <pc:docMk/>
          <pc:sldMk cId="1244922351" sldId="530"/>
        </pc:sldMkLst>
        <pc:picChg chg="add">
          <ac:chgData name="Christian Urcuqui" userId="4cb82a53f40ede29" providerId="LiveId" clId="{A711FCFB-AC9D-4DF3-B564-B5914961582C}" dt="2018-10-17T23:24:45.156" v="509"/>
          <ac:picMkLst>
            <pc:docMk/>
            <pc:sldMk cId="1244922351" sldId="530"/>
            <ac:picMk id="5" creationId="{19481C3C-0821-42C0-AA73-95F23424435F}"/>
          </ac:picMkLst>
        </pc:picChg>
      </pc:sldChg>
      <pc:sldChg chg="addSp modSp">
        <pc:chgData name="Christian Urcuqui" userId="4cb82a53f40ede29" providerId="LiveId" clId="{A711FCFB-AC9D-4DF3-B564-B5914961582C}" dt="2018-10-17T23:27:49.022" v="525" actId="1076"/>
        <pc:sldMkLst>
          <pc:docMk/>
          <pc:sldMk cId="3993627434" sldId="532"/>
        </pc:sldMkLst>
        <pc:spChg chg="mod">
          <ac:chgData name="Christian Urcuqui" userId="4cb82a53f40ede29" providerId="LiveId" clId="{A711FCFB-AC9D-4DF3-B564-B5914961582C}" dt="2018-10-17T23:26:31.469" v="521" actId="20577"/>
          <ac:spMkLst>
            <pc:docMk/>
            <pc:sldMk cId="3993627434" sldId="532"/>
            <ac:spMk id="3" creationId="{00000000-0000-0000-0000-000000000000}"/>
          </ac:spMkLst>
        </pc:spChg>
        <pc:picChg chg="add">
          <ac:chgData name="Christian Urcuqui" userId="4cb82a53f40ede29" providerId="LiveId" clId="{A711FCFB-AC9D-4DF3-B564-B5914961582C}" dt="2018-10-17T23:24:49.389" v="510"/>
          <ac:picMkLst>
            <pc:docMk/>
            <pc:sldMk cId="3993627434" sldId="532"/>
            <ac:picMk id="5" creationId="{33D95BB9-9148-423F-AF9E-56612B1A1C55}"/>
          </ac:picMkLst>
        </pc:picChg>
        <pc:picChg chg="add mod">
          <ac:chgData name="Christian Urcuqui" userId="4cb82a53f40ede29" providerId="LiveId" clId="{A711FCFB-AC9D-4DF3-B564-B5914961582C}" dt="2018-10-17T23:27:49.022" v="525" actId="1076"/>
          <ac:picMkLst>
            <pc:docMk/>
            <pc:sldMk cId="3993627434" sldId="532"/>
            <ac:picMk id="6" creationId="{39693D30-B954-4302-AE8C-E0E222A63536}"/>
          </ac:picMkLst>
        </pc:picChg>
      </pc:sldChg>
      <pc:sldChg chg="addSp modSp add ord">
        <pc:chgData name="Christian Urcuqui" userId="4cb82a53f40ede29" providerId="LiveId" clId="{A711FCFB-AC9D-4DF3-B564-B5914961582C}" dt="2018-10-18T00:11:05.641" v="1695"/>
        <pc:sldMkLst>
          <pc:docMk/>
          <pc:sldMk cId="3250413250" sldId="533"/>
        </pc:sldMkLst>
        <pc:spChg chg="mod">
          <ac:chgData name="Christian Urcuqui" userId="4cb82a53f40ede29" providerId="LiveId" clId="{A711FCFB-AC9D-4DF3-B564-B5914961582C}" dt="2018-10-17T23:23:09.370" v="508" actId="20577"/>
          <ac:spMkLst>
            <pc:docMk/>
            <pc:sldMk cId="3250413250" sldId="533"/>
            <ac:spMk id="3" creationId="{46E03F3E-9F6D-4211-9B21-56149A577876}"/>
          </ac:spMkLst>
        </pc:spChg>
        <pc:picChg chg="add">
          <ac:chgData name="Christian Urcuqui" userId="4cb82a53f40ede29" providerId="LiveId" clId="{A711FCFB-AC9D-4DF3-B564-B5914961582C}" dt="2018-10-18T00:11:05.641" v="1695"/>
          <ac:picMkLst>
            <pc:docMk/>
            <pc:sldMk cId="3250413250" sldId="533"/>
            <ac:picMk id="6" creationId="{A1A9744C-52E0-480B-9E59-6F6131A74A87}"/>
          </ac:picMkLst>
        </pc:picChg>
        <pc:picChg chg="add mod">
          <ac:chgData name="Christian Urcuqui" userId="4cb82a53f40ede29" providerId="LiveId" clId="{A711FCFB-AC9D-4DF3-B564-B5914961582C}" dt="2018-10-17T23:19:09.982" v="171" actId="1076"/>
          <ac:picMkLst>
            <pc:docMk/>
            <pc:sldMk cId="3250413250" sldId="533"/>
            <ac:picMk id="2050" creationId="{CF73192D-C666-4F5B-82F6-3495AA0F9458}"/>
          </ac:picMkLst>
        </pc:picChg>
      </pc:sldChg>
      <pc:sldChg chg="addSp delSp modSp add ord">
        <pc:chgData name="Christian Urcuqui" userId="4cb82a53f40ede29" providerId="LiveId" clId="{A711FCFB-AC9D-4DF3-B564-B5914961582C}" dt="2018-10-18T04:16:45.390" v="2685" actId="20577"/>
        <pc:sldMkLst>
          <pc:docMk/>
          <pc:sldMk cId="4163272989" sldId="534"/>
        </pc:sldMkLst>
        <pc:spChg chg="mod">
          <ac:chgData name="Christian Urcuqui" userId="4cb82a53f40ede29" providerId="LiveId" clId="{A711FCFB-AC9D-4DF3-B564-B5914961582C}" dt="2018-10-18T04:16:45.390" v="2685" actId="20577"/>
          <ac:spMkLst>
            <pc:docMk/>
            <pc:sldMk cId="4163272989" sldId="534"/>
            <ac:spMk id="3" creationId="{00000000-0000-0000-0000-000000000000}"/>
          </ac:spMkLst>
        </pc:spChg>
        <pc:picChg chg="del">
          <ac:chgData name="Christian Urcuqui" userId="4cb82a53f40ede29" providerId="LiveId" clId="{A711FCFB-AC9D-4DF3-B564-B5914961582C}" dt="2018-10-17T23:30:54.623" v="732" actId="478"/>
          <ac:picMkLst>
            <pc:docMk/>
            <pc:sldMk cId="4163272989" sldId="534"/>
            <ac:picMk id="6" creationId="{39693D30-B954-4302-AE8C-E0E222A63536}"/>
          </ac:picMkLst>
        </pc:picChg>
        <pc:picChg chg="add mod">
          <ac:chgData name="Christian Urcuqui" userId="4cb82a53f40ede29" providerId="LiveId" clId="{A711FCFB-AC9D-4DF3-B564-B5914961582C}" dt="2018-10-17T23:31:26.325" v="734" actId="1076"/>
          <ac:picMkLst>
            <pc:docMk/>
            <pc:sldMk cId="4163272989" sldId="534"/>
            <ac:picMk id="7" creationId="{46E74A52-D5E7-4DE0-8CA7-9AD4956B1754}"/>
          </ac:picMkLst>
        </pc:picChg>
      </pc:sldChg>
      <pc:sldChg chg="addSp delSp modSp add">
        <pc:chgData name="Christian Urcuqui" userId="4cb82a53f40ede29" providerId="LiveId" clId="{A711FCFB-AC9D-4DF3-B564-B5914961582C}" dt="2018-10-18T03:23:52.474" v="2085" actId="20577"/>
        <pc:sldMkLst>
          <pc:docMk/>
          <pc:sldMk cId="3481551728" sldId="535"/>
        </pc:sldMkLst>
        <pc:spChg chg="mod">
          <ac:chgData name="Christian Urcuqui" userId="4cb82a53f40ede29" providerId="LiveId" clId="{A711FCFB-AC9D-4DF3-B564-B5914961582C}" dt="2018-10-18T03:23:52.474" v="2085" actId="20577"/>
          <ac:spMkLst>
            <pc:docMk/>
            <pc:sldMk cId="3481551728" sldId="535"/>
            <ac:spMk id="3" creationId="{00000000-0000-0000-0000-000000000000}"/>
          </ac:spMkLst>
        </pc:spChg>
        <pc:picChg chg="del">
          <ac:chgData name="Christian Urcuqui" userId="4cb82a53f40ede29" providerId="LiveId" clId="{A711FCFB-AC9D-4DF3-B564-B5914961582C}" dt="2018-10-17T23:35:42.929" v="948" actId="478"/>
          <ac:picMkLst>
            <pc:docMk/>
            <pc:sldMk cId="3481551728" sldId="535"/>
            <ac:picMk id="7" creationId="{46E74A52-D5E7-4DE0-8CA7-9AD4956B1754}"/>
          </ac:picMkLst>
        </pc:picChg>
        <pc:picChg chg="add del">
          <ac:chgData name="Christian Urcuqui" userId="4cb82a53f40ede29" providerId="LiveId" clId="{A711FCFB-AC9D-4DF3-B564-B5914961582C}" dt="2018-10-18T00:11:08.388" v="1697"/>
          <ac:picMkLst>
            <pc:docMk/>
            <pc:sldMk cId="3481551728" sldId="535"/>
            <ac:picMk id="8" creationId="{2E4697E8-1987-4914-97F7-BC7AD2421EDD}"/>
          </ac:picMkLst>
        </pc:picChg>
      </pc:sldChg>
      <pc:sldChg chg="addSp delSp modSp add">
        <pc:chgData name="Christian Urcuqui" userId="4cb82a53f40ede29" providerId="LiveId" clId="{A711FCFB-AC9D-4DF3-B564-B5914961582C}" dt="2018-10-18T04:18:38.133" v="2779" actId="20577"/>
        <pc:sldMkLst>
          <pc:docMk/>
          <pc:sldMk cId="2866317932" sldId="536"/>
        </pc:sldMkLst>
        <pc:spChg chg="del">
          <ac:chgData name="Christian Urcuqui" userId="4cb82a53f40ede29" providerId="LiveId" clId="{A711FCFB-AC9D-4DF3-B564-B5914961582C}" dt="2018-10-18T03:43:54.534" v="2087" actId="478"/>
          <ac:spMkLst>
            <pc:docMk/>
            <pc:sldMk cId="2866317932" sldId="536"/>
            <ac:spMk id="2" creationId="{7FE10CE7-1D0C-4FFE-8286-8274E1A701CD}"/>
          </ac:spMkLst>
        </pc:spChg>
        <pc:spChg chg="mod">
          <ac:chgData name="Christian Urcuqui" userId="4cb82a53f40ede29" providerId="LiveId" clId="{A711FCFB-AC9D-4DF3-B564-B5914961582C}" dt="2018-10-18T03:53:43.989" v="2349" actId="14100"/>
          <ac:spMkLst>
            <pc:docMk/>
            <pc:sldMk cId="2866317932" sldId="536"/>
            <ac:spMk id="3" creationId="{A94EF866-8676-413B-8BFB-C49988EE1E3C}"/>
          </ac:spMkLst>
        </pc:spChg>
        <pc:spChg chg="add">
          <ac:chgData name="Christian Urcuqui" userId="4cb82a53f40ede29" providerId="LiveId" clId="{A711FCFB-AC9D-4DF3-B564-B5914961582C}" dt="2018-10-18T03:43:54.751" v="2088"/>
          <ac:spMkLst>
            <pc:docMk/>
            <pc:sldMk cId="2866317932" sldId="536"/>
            <ac:spMk id="5" creationId="{35AE26A2-1919-4B68-9CCE-8A7F45B6F61B}"/>
          </ac:spMkLst>
        </pc:spChg>
        <pc:spChg chg="add mod">
          <ac:chgData name="Christian Urcuqui" userId="4cb82a53f40ede29" providerId="LiveId" clId="{A711FCFB-AC9D-4DF3-B564-B5914961582C}" dt="2018-10-18T04:18:38.133" v="2779" actId="20577"/>
          <ac:spMkLst>
            <pc:docMk/>
            <pc:sldMk cId="2866317932" sldId="536"/>
            <ac:spMk id="8" creationId="{E41313F1-D4C3-40E7-A03B-39FAB1F2B97A}"/>
          </ac:spMkLst>
        </pc:spChg>
        <pc:picChg chg="add mod">
          <ac:chgData name="Christian Urcuqui" userId="4cb82a53f40ede29" providerId="LiveId" clId="{A711FCFB-AC9D-4DF3-B564-B5914961582C}" dt="2018-10-18T03:53:37.986" v="2348" actId="1076"/>
          <ac:picMkLst>
            <pc:docMk/>
            <pc:sldMk cId="2866317932" sldId="536"/>
            <ac:picMk id="6" creationId="{C06ADC2B-E255-4B18-AF88-2BAD3407BA23}"/>
          </ac:picMkLst>
        </pc:picChg>
        <pc:picChg chg="add">
          <ac:chgData name="Christian Urcuqui" userId="4cb82a53f40ede29" providerId="LiveId" clId="{A711FCFB-AC9D-4DF3-B564-B5914961582C}" dt="2018-10-18T03:48:49.719" v="2346"/>
          <ac:picMkLst>
            <pc:docMk/>
            <pc:sldMk cId="2866317932" sldId="536"/>
            <ac:picMk id="7" creationId="{D733061C-0DC9-4CFC-882C-83BADA27D810}"/>
          </ac:picMkLst>
        </pc:picChg>
        <pc:cxnChg chg="add mod">
          <ac:chgData name="Christian Urcuqui" userId="4cb82a53f40ede29" providerId="LiveId" clId="{A711FCFB-AC9D-4DF3-B564-B5914961582C}" dt="2018-10-18T03:55:28.715" v="2477" actId="14100"/>
          <ac:cxnSpMkLst>
            <pc:docMk/>
            <pc:sldMk cId="2866317932" sldId="536"/>
            <ac:cxnSpMk id="10" creationId="{AA76FF07-C341-4833-814E-AD06D37E7160}"/>
          </ac:cxnSpMkLst>
        </pc:cxnChg>
      </pc:sldChg>
      <pc:sldChg chg="add">
        <pc:chgData name="Christian Urcuqui" userId="4cb82a53f40ede29" providerId="LiveId" clId="{A711FCFB-AC9D-4DF3-B564-B5914961582C}" dt="2018-10-18T03:48:53.103" v="2347"/>
        <pc:sldMkLst>
          <pc:docMk/>
          <pc:sldMk cId="1958724411" sldId="53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8E9B9-1E63-4F39-B8D0-582BC410424E}" type="datetimeFigureOut">
              <a:rPr lang="es-CO" smtClean="0"/>
              <a:t>19/02/20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DA31E-7A43-4ADF-BF9A-2CFBB33A44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2337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160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 ejemplos son </a:t>
            </a:r>
            <a:r>
              <a:rPr lang="es-MX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SCTP 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s-MX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Protocolo de Control de Transmisión de Flujo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del inglés </a:t>
            </a:r>
            <a:r>
              <a:rPr lang="es-MX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</a:t>
            </a:r>
            <a:endParaRPr lang="es-MX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MX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</a:t>
            </a:r>
            <a:r>
              <a:rPr lang="es-MX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Transmission</a:t>
            </a:r>
            <a:r>
              <a:rPr lang="es-MX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MX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</a:t>
            </a:r>
            <a:r>
              <a:rPr lang="es-MX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que se define en el RFC 4960, y </a:t>
            </a:r>
            <a:r>
              <a:rPr lang="es-MX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SST 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s-MX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Transporte Estructurado de Flujo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inglés </a:t>
            </a:r>
            <a:r>
              <a:rPr lang="es-MX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</a:t>
            </a:r>
            <a:r>
              <a:rPr lang="es-MX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MX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</a:t>
            </a:r>
            <a:r>
              <a:rPr lang="es-MX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MX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Transport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(Ford, 2007). Estos protocolos deben modificar un poco la API</a:t>
            </a:r>
          </a:p>
          <a:p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obtener los beneficios de los grupos de flujos relacionados; además soportan características tales</a:t>
            </a:r>
          </a:p>
          <a:p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como una mezcla de tráfico orientado a conexión y sin conexión, e incluso múltiples rutas de red. El</a:t>
            </a:r>
          </a:p>
          <a:p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tiempo dirá si tienen éxito o fracasan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9609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4359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156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7961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527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804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671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0501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379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131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107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8996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666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B5EC-4FB1-41B7-8670-53AEB2EB1F31}" type="datetime1">
              <a:rPr lang="es-CO" smtClean="0"/>
              <a:t>19/02/20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484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60F-08EB-4591-90FD-AD5C1DC1F912}" type="datetime1">
              <a:rPr lang="es-CO" smtClean="0"/>
              <a:t>19/02/20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87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FAB3-FA39-4B21-835A-5E3984399770}" type="datetime1">
              <a:rPr lang="es-CO" smtClean="0"/>
              <a:t>19/02/20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453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C47A-37D4-4CD3-863B-E2426EE6CC8B}" type="datetime1">
              <a:rPr lang="es-CO" smtClean="0"/>
              <a:t>19/02/20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246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2D3C397-871A-486A-9EDA-A50E2540B44C}" type="datetime1">
              <a:rPr lang="es-CO" smtClean="0"/>
              <a:t>19/02/20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CO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337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208A2-D046-4CB3-B907-9AFEC6B4C15E}" type="datetime1">
              <a:rPr lang="es-CO" smtClean="0"/>
              <a:t>19/02/20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944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43B1-7E09-44FA-9D8B-F7555B771CB0}" type="datetime1">
              <a:rPr lang="es-CO" smtClean="0"/>
              <a:t>19/02/20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073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CEC-DB93-4B02-ABB3-32DAF92FC469}" type="datetime1">
              <a:rPr lang="es-CO" smtClean="0"/>
              <a:t>19/02/20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99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B42F-D29F-4CA9-87B0-922206F8D5F8}" type="datetime1">
              <a:rPr lang="es-CO" smtClean="0"/>
              <a:t>19/02/20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764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B69C3-9891-4BE4-9764-7F83AEDC17A0}" type="datetime1">
              <a:rPr lang="es-CO" smtClean="0"/>
              <a:t>19/02/20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2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9C8D-6C34-4E0F-8C0D-07BF18418F64}" type="datetime1">
              <a:rPr lang="es-CO" smtClean="0"/>
              <a:t>19/02/20</a:t>
            </a:fld>
            <a:endParaRPr lang="es-CO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974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BFFA07A-99AB-4C84-99F6-2A5A5CBA9238}" type="datetime1">
              <a:rPr lang="es-CO" smtClean="0"/>
              <a:t>19/02/20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5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hyperlink" Target="https://tools.ietf.org/html/rfc768" TargetMode="External"/><Relationship Id="rId5" Type="http://schemas.openxmlformats.org/officeDocument/2006/relationships/oleObject" Target="../embeddings/oleObject2.bin"/><Relationship Id="rId6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3.wmf"/><Relationship Id="rId7" Type="http://schemas.openxmlformats.org/officeDocument/2006/relationships/image" Target="../media/image5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>
                <a:solidFill>
                  <a:schemeClr val="tx1"/>
                </a:solidFill>
              </a:rPr>
              <a:t>Redes de computadores y laboratorio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93574" y="3866626"/>
            <a:ext cx="6245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Yor </a:t>
            </a:r>
            <a:r>
              <a:rPr lang="en-US" sz="2200" b="1" dirty="0" err="1" smtClean="0"/>
              <a:t>Castaño</a:t>
            </a:r>
            <a:r>
              <a:rPr lang="en-US" sz="2200" b="1" dirty="0" smtClean="0"/>
              <a:t>, </a:t>
            </a:r>
            <a:r>
              <a:rPr lang="en-US" sz="2200" b="1" dirty="0"/>
              <a:t>MSc</a:t>
            </a:r>
          </a:p>
          <a:p>
            <a:r>
              <a:rPr lang="en-US" sz="2200" b="1" dirty="0"/>
              <a:t>	</a:t>
            </a:r>
            <a:endParaRPr lang="es-CO" sz="2200" b="1" dirty="0"/>
          </a:p>
        </p:txBody>
      </p:sp>
      <p:pic>
        <p:nvPicPr>
          <p:cNvPr id="10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networks">
            <a:extLst>
              <a:ext uri="{FF2B5EF4-FFF2-40B4-BE49-F238E27FC236}">
                <a16:creationId xmlns:a16="http://schemas.microsoft.com/office/drawing/2014/main" xmlns="" id="{0438E3E5-6231-4A45-8D25-F211F0DDD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088" y="5190067"/>
            <a:ext cx="2223911" cy="16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2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9604" y="1634390"/>
            <a:ext cx="10058400" cy="3007183"/>
          </a:xfrm>
        </p:spPr>
        <p:txBody>
          <a:bodyPr>
            <a:normAutofit/>
          </a:bodyPr>
          <a:lstStyle/>
          <a:p>
            <a:pPr algn="ctr"/>
            <a:r>
              <a:rPr lang="es-CO" sz="3200" i="1" dirty="0" smtClean="0"/>
              <a:t>De ahora en adelante entendamos la </a:t>
            </a:r>
            <a:r>
              <a:rPr lang="es-CO" sz="3200" b="1" i="1" dirty="0" smtClean="0"/>
              <a:t>capa de transporte </a:t>
            </a:r>
            <a:r>
              <a:rPr lang="es-CO" sz="3200" i="1" dirty="0" smtClean="0"/>
              <a:t>como los </a:t>
            </a:r>
            <a:r>
              <a:rPr lang="es-CO" sz="3200" i="1" u="sng" dirty="0" smtClean="0"/>
              <a:t>vehiculos</a:t>
            </a:r>
            <a:r>
              <a:rPr lang="es-CO" sz="3200" i="1" dirty="0" smtClean="0"/>
              <a:t> de comunicación</a:t>
            </a:r>
          </a:p>
          <a:p>
            <a:pPr algn="ctr"/>
            <a:endParaRPr lang="es-CO" sz="3200" i="1" dirty="0" smtClean="0"/>
          </a:p>
          <a:p>
            <a:pPr algn="ctr"/>
            <a:r>
              <a:rPr lang="es-CO" sz="3200" i="1" dirty="0" smtClean="0"/>
              <a:t>Mientras que la </a:t>
            </a:r>
            <a:r>
              <a:rPr lang="es-CO" sz="3200" b="1" i="1" dirty="0" smtClean="0"/>
              <a:t>capa de red </a:t>
            </a:r>
            <a:r>
              <a:rPr lang="es-CO" sz="3200" i="1" dirty="0" smtClean="0"/>
              <a:t>es la </a:t>
            </a:r>
            <a:r>
              <a:rPr lang="es-CO" sz="3200" i="1" u="sng" dirty="0" smtClean="0"/>
              <a:t>autopista</a:t>
            </a:r>
            <a:r>
              <a:rPr lang="es-CO" sz="3200" i="1" dirty="0" smtClean="0"/>
              <a:t> en la que transitan esos vehiculos.</a:t>
            </a:r>
            <a:endParaRPr lang="es-CO" sz="3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10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xmlns="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74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D1EEAE-C2CE-4F02-BE2E-A96DE812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La capa de transporte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088271-0E3B-411D-8110-775BCB65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Recordemos…. La capa de red provee entrega de paquetes punto a punto mediante el uso de datagramas o circuitos virtuales.</a:t>
            </a:r>
          </a:p>
          <a:p>
            <a:pPr algn="just"/>
            <a:r>
              <a:rPr lang="es-CO" dirty="0"/>
              <a:t>El objetivo de la capa de transporte es proporcionar un servicio de transmisión de datos eficiente, confiable y económico a sus usuarios, procesos que normalmente son de la capa de aplicación.</a:t>
            </a:r>
          </a:p>
          <a:p>
            <a:pPr algn="just"/>
            <a:r>
              <a:rPr lang="es-CO" dirty="0"/>
              <a:t>Gracias a esta capa, los programadores pueden escribir código de acuerdo con un conjunto estándar de </a:t>
            </a:r>
            <a:r>
              <a:rPr lang="es-CO" sz="2500" b="1" dirty="0"/>
              <a:t>primitivas</a:t>
            </a:r>
            <a:r>
              <a:rPr lang="es-CO" dirty="0"/>
              <a:t>; estos programas pueden funcionar en una amplia variedad de redes sin necesidad de preocuparse por lidiar con diferentes interfaces de red y distintos niveles de confiabilidad.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83432B-BC70-4023-B240-FA50FE5B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11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xmlns="" id="{AA596370-056E-4372-8919-681A64AF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7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Primitivas del servicio de transporte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516501"/>
          </a:xfrm>
        </p:spPr>
        <p:txBody>
          <a:bodyPr>
            <a:normAutofit/>
          </a:bodyPr>
          <a:lstStyle/>
          <a:p>
            <a:r>
              <a:rPr lang="es-CO" dirty="0"/>
              <a:t>La capa de transporte debe proporcionar algunas operaciones a los programas de </a:t>
            </a:r>
            <a:r>
              <a:rPr lang="es-CO" dirty="0" smtClean="0"/>
              <a:t>aplicación (software de alto nivel) </a:t>
            </a:r>
            <a:r>
              <a:rPr lang="es-CO" dirty="0"/>
              <a:t>a través de una interfaz de servicios. </a:t>
            </a:r>
          </a:p>
          <a:p>
            <a:r>
              <a:rPr lang="es-CO" dirty="0"/>
              <a:t>Cada servicio tiene su propia interfaz.</a:t>
            </a:r>
          </a:p>
          <a:p>
            <a:r>
              <a:rPr lang="es-CO" dirty="0"/>
              <a:t>Interfaz orientada a la conexión</a:t>
            </a:r>
            <a:r>
              <a:rPr lang="es-CO" dirty="0" smtClean="0"/>
              <a:t>. (Ejemplo Hipotetico)</a:t>
            </a: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Los mensajes enviados a través de una entidad de transporte a otra se conocen como </a:t>
            </a:r>
            <a:r>
              <a:rPr lang="es-CO" sz="2500" b="1" dirty="0"/>
              <a:t>segmentos</a:t>
            </a:r>
            <a:r>
              <a:rPr lang="es-CO" b="1" dirty="0"/>
              <a:t>.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12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36" y="3616641"/>
            <a:ext cx="7258423" cy="22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7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Primitivas del servicio de transporte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516501"/>
          </a:xfrm>
        </p:spPr>
        <p:txBody>
          <a:bodyPr>
            <a:normAutofit/>
          </a:bodyPr>
          <a:lstStyle/>
          <a:p>
            <a:r>
              <a:rPr lang="es-CO" sz="2500" dirty="0" smtClean="0"/>
              <a:t>Interfaz </a:t>
            </a:r>
            <a:r>
              <a:rPr lang="es-CO" sz="2500" b="1" dirty="0"/>
              <a:t>orientada a la conexión.</a:t>
            </a:r>
          </a:p>
          <a:p>
            <a:endParaRPr lang="es-CO" sz="2500" dirty="0"/>
          </a:p>
          <a:p>
            <a:endParaRPr lang="es-CO" sz="2500" dirty="0"/>
          </a:p>
          <a:p>
            <a:endParaRPr lang="es-CO" sz="2500" dirty="0"/>
          </a:p>
          <a:p>
            <a:endParaRPr lang="es-CO" sz="2500" dirty="0"/>
          </a:p>
          <a:p>
            <a:endParaRPr lang="es-CO" sz="2500" dirty="0"/>
          </a:p>
          <a:p>
            <a:endParaRPr lang="es-CO" sz="2500" dirty="0" smtClean="0"/>
          </a:p>
          <a:p>
            <a:r>
              <a:rPr lang="es-CO" sz="2500" dirty="0" smtClean="0"/>
              <a:t>Los </a:t>
            </a:r>
            <a:r>
              <a:rPr lang="es-CO" sz="2500" dirty="0"/>
              <a:t>mensajes enviados a través de una entidad de transporte a otra se conocen como </a:t>
            </a:r>
            <a:r>
              <a:rPr lang="es-CO" sz="2500" b="1" dirty="0"/>
              <a:t>segmentos.</a:t>
            </a:r>
            <a:endParaRPr lang="es-CO" sz="2500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13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45" y="2712633"/>
            <a:ext cx="8753606" cy="27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14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80" y="2243733"/>
            <a:ext cx="9216736" cy="345939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s-CO" dirty="0"/>
              <a:t>Primitivas del servicio de transporte</a:t>
            </a:r>
          </a:p>
        </p:txBody>
      </p:sp>
      <p:pic>
        <p:nvPicPr>
          <p:cNvPr id="9" name="Picture 2" descr="Resultado de imagen para icesi a otro nivel">
            <a:extLst>
              <a:ext uri="{FF2B5EF4-FFF2-40B4-BE49-F238E27FC236}">
                <a16:creationId xmlns:a16="http://schemas.microsoft.com/office/drawing/2014/main" xmlns="" id="{AA596370-056E-4372-8919-681A64AF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2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15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00" y="810320"/>
            <a:ext cx="9151800" cy="6047680"/>
          </a:xfrm>
          <a:prstGeom prst="rect">
            <a:avLst/>
          </a:prstGeom>
        </p:spPr>
      </p:pic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xmlns="" id="{AA596370-056E-4372-8919-681A64AF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72" y="456651"/>
            <a:ext cx="4892999" cy="1509795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8541452" y="852661"/>
            <a:ext cx="218209" cy="73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650556" y="50900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Cliente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962131" y="509003"/>
            <a:ext cx="110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Servidor</a:t>
            </a:r>
            <a:endParaRPr lang="es-CO" dirty="0"/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6838270" y="852661"/>
            <a:ext cx="1" cy="73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940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Sockets de </a:t>
            </a:r>
            <a:r>
              <a:rPr lang="es-CO" dirty="0" err="1"/>
              <a:t>berkerley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Son un conjunto de primitivas de transporte: las primitivas de socket que se utilizan para TCP.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16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61" y="2772502"/>
            <a:ext cx="9319773" cy="3751834"/>
          </a:xfrm>
          <a:prstGeom prst="rect">
            <a:avLst/>
          </a:prstGeom>
        </p:spPr>
      </p:pic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xmlns="" id="{AA596370-056E-4372-8919-681A64AF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0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17</a:t>
            </a:fld>
            <a:endParaRPr lang="es-CO"/>
          </a:p>
        </p:txBody>
      </p:sp>
      <p:pic>
        <p:nvPicPr>
          <p:cNvPr id="1026" name="Picture 2" descr="https://upload.wikimedia.org/wikipedia/commons/a/a1/InternetSocketBasicDiagram_zht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47" y="280647"/>
            <a:ext cx="5975061" cy="64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xmlns="" id="{AA596370-056E-4372-8919-681A64AF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8" y="2741330"/>
            <a:ext cx="5876039" cy="2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1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Direccionamiento y establecimiento de conexión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2121408"/>
            <a:ext cx="6442779" cy="4050792"/>
          </a:xfrm>
        </p:spPr>
        <p:txBody>
          <a:bodyPr>
            <a:normAutofit/>
          </a:bodyPr>
          <a:lstStyle/>
          <a:p>
            <a:pPr algn="just"/>
            <a:r>
              <a:rPr lang="es-CO" sz="2500" dirty="0"/>
              <a:t>El método que permite definir las direcciones de transporte en las que los procesos pueden escuchar solicitudes de conexión es a través de puntos terminales conocidos cómo </a:t>
            </a:r>
            <a:r>
              <a:rPr lang="es-CO" sz="2500" b="1" dirty="0"/>
              <a:t>puertos.</a:t>
            </a:r>
          </a:p>
          <a:p>
            <a:pPr algn="just"/>
            <a:r>
              <a:rPr lang="es-CO" sz="2500" b="1" dirty="0"/>
              <a:t>Acuerdo de tres vías </a:t>
            </a:r>
            <a:r>
              <a:rPr lang="es-CO" sz="2500" dirty="0"/>
              <a:t>(</a:t>
            </a:r>
            <a:r>
              <a:rPr lang="es-CO" sz="2500" i="1" dirty="0" err="1"/>
              <a:t>three-way</a:t>
            </a:r>
            <a:r>
              <a:rPr lang="es-CO" sz="2500" i="1" dirty="0"/>
              <a:t> </a:t>
            </a:r>
            <a:r>
              <a:rPr lang="es-CO" sz="2500" i="1" dirty="0" err="1"/>
              <a:t>handhsake</a:t>
            </a:r>
            <a:r>
              <a:rPr lang="es-CO" sz="2500" dirty="0"/>
              <a:t>). Es un protocolo que implica que un </a:t>
            </a:r>
            <a:r>
              <a:rPr lang="es-CO" sz="2500" dirty="0" smtClean="0"/>
              <a:t>igual (receptor) </a:t>
            </a:r>
            <a:r>
              <a:rPr lang="es-CO" sz="2500" dirty="0"/>
              <a:t>verifique que la conexión sea realmente la actual. </a:t>
            </a:r>
          </a:p>
          <a:p>
            <a:pPr algn="just"/>
            <a:endParaRPr lang="es-CO" sz="25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18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xmlns="" id="{AA596370-056E-4372-8919-681A64AF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69848" y="512064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/>
              <a:t>Direccionamiento y establecimiento de conexión </a:t>
            </a:r>
            <a:endParaRPr lang="es-CO" dirty="0"/>
          </a:p>
        </p:txBody>
      </p:sp>
      <p:pic>
        <p:nvPicPr>
          <p:cNvPr id="7" name="Picture 2" descr="https://upload.wikimedia.org/wikipedia/commons/a/a1/InternetSocketBasicDiagram_zht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357" y="2093975"/>
            <a:ext cx="4300851" cy="465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9195955" y="3938155"/>
            <a:ext cx="1392381" cy="716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163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Segmentos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537" y="2093976"/>
            <a:ext cx="4317612" cy="4050792"/>
          </a:xfrm>
        </p:spPr>
        <p:txBody>
          <a:bodyPr/>
          <a:lstStyle/>
          <a:p>
            <a:pPr algn="just"/>
            <a:r>
              <a:rPr lang="es-CO" dirty="0"/>
              <a:t>CR (CONNECTION REQUEST)</a:t>
            </a:r>
          </a:p>
          <a:p>
            <a:r>
              <a:rPr lang="es-CO" dirty="0"/>
              <a:t>DR (DISCONNECTION REQUEST</a:t>
            </a:r>
            <a:r>
              <a:rPr lang="es-CO" dirty="0" smtClean="0"/>
              <a:t>)</a:t>
            </a:r>
          </a:p>
          <a:p>
            <a:pPr algn="just"/>
            <a:r>
              <a:rPr lang="es-CO" dirty="0" smtClean="0"/>
              <a:t>ACK </a:t>
            </a:r>
            <a:r>
              <a:rPr lang="es-CO" dirty="0"/>
              <a:t>(</a:t>
            </a:r>
            <a:r>
              <a:rPr lang="es-CO" dirty="0" err="1"/>
              <a:t>acknowledgement</a:t>
            </a:r>
            <a:r>
              <a:rPr lang="es-CO" dirty="0"/>
              <a:t>), es un mensaje que el destino de la comunicación envía al origen de esta para confirmar la recepción del mensaje.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19</a:t>
            </a:fld>
            <a:endParaRPr lang="es-CO"/>
          </a:p>
        </p:txBody>
      </p:sp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xmlns="" id="{AA596370-056E-4372-8919-681A64AF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94" y="1724891"/>
            <a:ext cx="7567582" cy="381613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689077" y="5558248"/>
            <a:ext cx="50706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/>
              <a:t>Establecimiento de una conexión</a:t>
            </a:r>
          </a:p>
        </p:txBody>
      </p:sp>
    </p:spTree>
    <p:extLst>
      <p:ext uri="{BB962C8B-B14F-4D97-AF65-F5344CB8AC3E}">
        <p14:creationId xmlns:p14="http://schemas.microsoft.com/office/powerpoint/2010/main" val="34275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5D14CA-E3AF-4B30-96FC-2AA9FCD0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Bibliografía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3342C9-5EBD-4F39-A3B3-D54429BF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2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8D8DEF-F408-496B-AB25-B605DA9B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" y="2093975"/>
            <a:ext cx="2765976" cy="3573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B6C592-A4FB-4E95-8360-68412973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039" y="2093974"/>
            <a:ext cx="2746807" cy="3573047"/>
          </a:xfrm>
          <a:prstGeom prst="rect">
            <a:avLst/>
          </a:prstGeom>
        </p:spPr>
      </p:pic>
      <p:pic>
        <p:nvPicPr>
          <p:cNvPr id="3074" name="Picture 2" descr="Java network programming">
            <a:extLst>
              <a:ext uri="{FF2B5EF4-FFF2-40B4-BE49-F238E27FC236}">
                <a16:creationId xmlns:a16="http://schemas.microsoft.com/office/drawing/2014/main" xmlns="" id="{6AF1C95D-F84F-4FEA-A0AB-07CC6FE9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3974"/>
            <a:ext cx="2746807" cy="36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veloping Java web services">
            <a:extLst>
              <a:ext uri="{FF2B5EF4-FFF2-40B4-BE49-F238E27FC236}">
                <a16:creationId xmlns:a16="http://schemas.microsoft.com/office/drawing/2014/main" xmlns="" id="{77AB0B8F-1AC6-4704-B9C8-DBBE896FF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14" y="2093974"/>
            <a:ext cx="2908294" cy="3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/>
          <p:cNvCxnSpPr/>
          <p:nvPr/>
        </p:nvCxnSpPr>
        <p:spPr>
          <a:xfrm>
            <a:off x="2436655" y="5991497"/>
            <a:ext cx="1525745" cy="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21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537" y="2093976"/>
            <a:ext cx="3834661" cy="4050792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Algunos </a:t>
            </a:r>
            <a:r>
              <a:rPr lang="es-CO" b="1" dirty="0"/>
              <a:t>segmentos</a:t>
            </a:r>
            <a:r>
              <a:rPr lang="es-CO" dirty="0"/>
              <a:t>:</a:t>
            </a:r>
          </a:p>
          <a:p>
            <a:pPr algn="just"/>
            <a:r>
              <a:rPr lang="es-CO" dirty="0"/>
              <a:t>ACK (</a:t>
            </a:r>
            <a:r>
              <a:rPr lang="es-CO" dirty="0" err="1"/>
              <a:t>acknowledgement</a:t>
            </a:r>
            <a:r>
              <a:rPr lang="es-CO" dirty="0"/>
              <a:t>), es un mensaje que el destino de la comunicación envía al origen de esta para confirmar la recepción del mensaje. </a:t>
            </a:r>
          </a:p>
          <a:p>
            <a:pPr algn="just"/>
            <a:r>
              <a:rPr lang="es-CO" dirty="0"/>
              <a:t>CR (CONNECTION REQUEST)</a:t>
            </a:r>
          </a:p>
          <a:p>
            <a:r>
              <a:rPr lang="es-CO" dirty="0"/>
              <a:t>DR (DISCONNECTION REQUEST)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20</a:t>
            </a:fld>
            <a:endParaRPr lang="es-CO"/>
          </a:p>
        </p:txBody>
      </p:sp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xmlns="" id="{AA596370-056E-4372-8919-681A64AF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387" y="1793211"/>
            <a:ext cx="7640821" cy="394061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166469" y="5603195"/>
            <a:ext cx="345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/>
              <a:t>Liberación de una conexión</a:t>
            </a:r>
          </a:p>
        </p:txBody>
      </p:sp>
    </p:spTree>
    <p:extLst>
      <p:ext uri="{BB962C8B-B14F-4D97-AF65-F5344CB8AC3E}">
        <p14:creationId xmlns:p14="http://schemas.microsoft.com/office/powerpoint/2010/main" val="12332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6844" y="2346684"/>
            <a:ext cx="10058400" cy="1609344"/>
          </a:xfrm>
        </p:spPr>
        <p:txBody>
          <a:bodyPr/>
          <a:lstStyle/>
          <a:p>
            <a:r>
              <a:rPr lang="es-CO" dirty="0"/>
              <a:t>Los protocolos de transporte de internet: </a:t>
            </a:r>
            <a:r>
              <a:rPr lang="es-CO" dirty="0" err="1"/>
              <a:t>udp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82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Udp</a:t>
            </a:r>
            <a:r>
              <a:rPr lang="es-CO" dirty="0"/>
              <a:t> (</a:t>
            </a:r>
            <a:r>
              <a:rPr lang="es-CO" dirty="0" err="1"/>
              <a:t>user</a:t>
            </a:r>
            <a:r>
              <a:rPr lang="es-CO" dirty="0"/>
              <a:t> </a:t>
            </a:r>
            <a:r>
              <a:rPr lang="es-CO" dirty="0" err="1"/>
              <a:t>datagram</a:t>
            </a:r>
            <a:r>
              <a:rPr lang="es-CO" dirty="0"/>
              <a:t> </a:t>
            </a:r>
            <a:r>
              <a:rPr lang="es-CO" dirty="0" err="1"/>
              <a:t>protocol</a:t>
            </a:r>
            <a:r>
              <a:rPr lang="es-CO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736592"/>
          </a:xfrm>
        </p:spPr>
        <p:txBody>
          <a:bodyPr>
            <a:normAutofit/>
          </a:bodyPr>
          <a:lstStyle/>
          <a:p>
            <a:r>
              <a:rPr lang="es-CO" dirty="0"/>
              <a:t>Proporciona una forma para que las aplicaciones envíen datagramas IP encapsulados sin tener que establecer una conexión.  </a:t>
            </a:r>
            <a:r>
              <a:rPr lang="es-CO" dirty="0">
                <a:hlinkClick r:id="rId4"/>
              </a:rPr>
              <a:t>RFC 768</a:t>
            </a:r>
            <a:r>
              <a:rPr lang="es-CO" dirty="0"/>
              <a:t>.</a:t>
            </a:r>
          </a:p>
          <a:p>
            <a:r>
              <a:rPr lang="es-CO" dirty="0"/>
              <a:t>UDP es un protocolo simple para interacciones cliente/servidor y multimedia. </a:t>
            </a:r>
          </a:p>
          <a:p>
            <a:r>
              <a:rPr lang="es-CO" dirty="0"/>
              <a:t>UDP trasmite segmentos que consisten en un encabezado de 8 bytes seguido de la carga útil. 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La longitud incluye el encabezado de 8 bytes y los datos. La longitud mínima es de 8 bytes y la máxima es de 655515 bytes.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22</a:t>
            </a:fld>
            <a:endParaRPr lang="es-CO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542283"/>
              </p:ext>
            </p:extLst>
          </p:nvPr>
        </p:nvGraphicFramePr>
        <p:xfrm>
          <a:off x="2501163" y="3803217"/>
          <a:ext cx="7195769" cy="18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Imagen de mapa de bits" r:id="rId5" imgW="5387400" imgH="1409760" progId="Paint.Picture">
                  <p:embed/>
                </p:oleObj>
              </mc:Choice>
              <mc:Fallback>
                <p:oleObj name="Imagen de mapa de bits" r:id="rId5" imgW="5387400" imgH="1409760" progId="Paint.Picture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1163" y="3803217"/>
                        <a:ext cx="7195769" cy="18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84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aplicación</a:t>
            </a:r>
            <a:r>
              <a:rPr lang="en-US" dirty="0" smtClean="0"/>
              <a:t> a </a:t>
            </a:r>
            <a:r>
              <a:rPr lang="en-US" dirty="0" err="1" smtClean="0"/>
              <a:t>transporte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400" dirty="0"/>
              <a:t>¿Que sabemos </a:t>
            </a:r>
            <a:r>
              <a:rPr lang="es-ES_tradnl" sz="2400" dirty="0" smtClean="0"/>
              <a:t>del modelo OSI y de la pila TCP/IP?</a:t>
            </a:r>
          </a:p>
          <a:p>
            <a:r>
              <a:rPr lang="es-ES_tradnl" sz="2400" dirty="0" smtClean="0"/>
              <a:t>¿Que sabemos de la capa de aplicación?</a:t>
            </a:r>
          </a:p>
          <a:p>
            <a:r>
              <a:rPr lang="es-ES_tradnl" sz="2400" dirty="0" smtClean="0"/>
              <a:t>Que sabemos sobre los servicios y protocolos de la capa de aplicación?</a:t>
            </a:r>
          </a:p>
          <a:p>
            <a:r>
              <a:rPr lang="es-ES_tradnl" sz="2400" dirty="0" smtClean="0"/>
              <a:t>¿Esta claro el concepto de alta disponibilidad (HA: High </a:t>
            </a:r>
            <a:r>
              <a:rPr lang="es-ES_tradnl" sz="2400" dirty="0" err="1" smtClean="0"/>
              <a:t>Availability</a:t>
            </a:r>
            <a:r>
              <a:rPr lang="es-ES_tradnl" sz="2400" dirty="0" smtClean="0"/>
              <a:t>)?</a:t>
            </a:r>
          </a:p>
          <a:p>
            <a:r>
              <a:rPr lang="es-ES_tradnl" sz="2400" dirty="0"/>
              <a:t>¿</a:t>
            </a:r>
            <a:r>
              <a:rPr lang="es-ES_tradnl" sz="2400" dirty="0" smtClean="0"/>
              <a:t>Por que es importante HA?</a:t>
            </a:r>
          </a:p>
          <a:p>
            <a:r>
              <a:rPr lang="es-ES_tradnl" sz="2400" dirty="0" smtClean="0"/>
              <a:t>¿Que no entendemos?</a:t>
            </a:r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94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CONCEPTOS IMPORTANTES: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3025074" cy="4050792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Modelo OSI</a:t>
            </a:r>
          </a:p>
          <a:p>
            <a:r>
              <a:rPr lang="es-ES_tradnl" dirty="0" smtClean="0"/>
              <a:t>TCP/IP</a:t>
            </a:r>
          </a:p>
          <a:p>
            <a:r>
              <a:rPr lang="es-ES_tradnl" dirty="0" smtClean="0"/>
              <a:t>Capa presentación y </a:t>
            </a:r>
            <a:r>
              <a:rPr lang="es-ES_tradnl" dirty="0"/>
              <a:t>sesión </a:t>
            </a:r>
            <a:r>
              <a:rPr lang="es-ES_tradnl" dirty="0" smtClean="0"/>
              <a:t>en OSI</a:t>
            </a:r>
          </a:p>
          <a:p>
            <a:r>
              <a:rPr lang="es-ES_tradnl" dirty="0"/>
              <a:t>Capa Aplicación en OSI y </a:t>
            </a:r>
            <a:r>
              <a:rPr lang="es-ES_tradnl" dirty="0" smtClean="0"/>
              <a:t>TCP/IP</a:t>
            </a:r>
          </a:p>
          <a:p>
            <a:r>
              <a:rPr lang="es-ES_tradnl" dirty="0" smtClean="0"/>
              <a:t>DNS</a:t>
            </a:r>
          </a:p>
          <a:p>
            <a:r>
              <a:rPr lang="es-ES_tradnl" dirty="0" smtClean="0"/>
              <a:t>EMAIL</a:t>
            </a:r>
          </a:p>
          <a:p>
            <a:r>
              <a:rPr lang="es-ES_tradnl" dirty="0" smtClean="0"/>
              <a:t>POP</a:t>
            </a:r>
          </a:p>
          <a:p>
            <a:r>
              <a:rPr lang="es-ES_tradnl" dirty="0" smtClean="0"/>
              <a:t>IMAP</a:t>
            </a:r>
          </a:p>
          <a:p>
            <a:r>
              <a:rPr lang="es-ES_tradnl" dirty="0" smtClean="0"/>
              <a:t>SMTP (MUA, MTA)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581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CONCEPTOS IMPORTANTES: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3025074" cy="4050792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Modelo OSI</a:t>
            </a:r>
          </a:p>
          <a:p>
            <a:r>
              <a:rPr lang="es-ES_tradnl" dirty="0" smtClean="0"/>
              <a:t>TCP/IP</a:t>
            </a:r>
          </a:p>
          <a:p>
            <a:r>
              <a:rPr lang="es-ES_tradnl" dirty="0" smtClean="0"/>
              <a:t>Capa presentación y </a:t>
            </a:r>
            <a:r>
              <a:rPr lang="es-ES_tradnl" dirty="0"/>
              <a:t>sesión </a:t>
            </a:r>
            <a:r>
              <a:rPr lang="es-ES_tradnl" dirty="0" smtClean="0"/>
              <a:t>en OSI</a:t>
            </a:r>
          </a:p>
          <a:p>
            <a:r>
              <a:rPr lang="es-ES_tradnl" dirty="0"/>
              <a:t>Capa Aplicación en OSI y </a:t>
            </a:r>
            <a:r>
              <a:rPr lang="es-ES_tradnl" dirty="0" smtClean="0"/>
              <a:t>TCP/IP</a:t>
            </a:r>
          </a:p>
          <a:p>
            <a:r>
              <a:rPr lang="es-ES_tradnl" dirty="0" smtClean="0"/>
              <a:t>DNS</a:t>
            </a:r>
          </a:p>
          <a:p>
            <a:r>
              <a:rPr lang="es-ES_tradnl" dirty="0" smtClean="0"/>
              <a:t>EMAIL</a:t>
            </a:r>
          </a:p>
          <a:p>
            <a:r>
              <a:rPr lang="es-ES_tradnl" dirty="0" smtClean="0"/>
              <a:t>POP</a:t>
            </a:r>
          </a:p>
          <a:p>
            <a:r>
              <a:rPr lang="es-ES_tradnl" dirty="0" smtClean="0"/>
              <a:t>IMAP</a:t>
            </a:r>
          </a:p>
          <a:p>
            <a:r>
              <a:rPr lang="es-ES_tradnl" dirty="0" smtClean="0"/>
              <a:t>SMTP (MUA, MTA)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5</a:t>
            </a:fld>
            <a:endParaRPr lang="es-CO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89787" y="2121408"/>
            <a:ext cx="3025074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WWW</a:t>
            </a:r>
            <a:endParaRPr lang="es-ES_tradnl" dirty="0"/>
          </a:p>
          <a:p>
            <a:r>
              <a:rPr lang="es-ES_tradnl" dirty="0" smtClean="0"/>
              <a:t>HTTP</a:t>
            </a:r>
            <a:endParaRPr lang="es-ES_tradnl" dirty="0"/>
          </a:p>
          <a:p>
            <a:r>
              <a:rPr lang="es-ES_tradnl" dirty="0" smtClean="0"/>
              <a:t>ARQUITECTURA CLIENTE/SERVIDOR</a:t>
            </a:r>
          </a:p>
          <a:p>
            <a:r>
              <a:rPr lang="es-ES_tradnl" dirty="0" smtClean="0"/>
              <a:t>CLIENTE</a:t>
            </a:r>
          </a:p>
          <a:p>
            <a:r>
              <a:rPr lang="es-ES_tradnl" dirty="0" smtClean="0"/>
              <a:t>SERVIDOR</a:t>
            </a:r>
          </a:p>
          <a:p>
            <a:r>
              <a:rPr lang="es-ES_tradnl" dirty="0" smtClean="0"/>
              <a:t>PUERTOS (</a:t>
            </a:r>
            <a:r>
              <a:rPr lang="es-ES_tradnl" dirty="0" err="1" smtClean="0"/>
              <a:t>Well</a:t>
            </a:r>
            <a:r>
              <a:rPr lang="es-ES_tradnl" dirty="0" smtClean="0"/>
              <a:t> </a:t>
            </a:r>
            <a:r>
              <a:rPr lang="es-ES_tradnl" dirty="0" err="1" smtClean="0"/>
              <a:t>Know</a:t>
            </a:r>
            <a:r>
              <a:rPr lang="es-ES_tradnl" dirty="0" smtClean="0"/>
              <a:t>)</a:t>
            </a:r>
          </a:p>
          <a:p>
            <a:r>
              <a:rPr lang="es-ES_tradnl" dirty="0" smtClean="0"/>
              <a:t>SOCKETS</a:t>
            </a:r>
          </a:p>
          <a:p>
            <a:r>
              <a:rPr lang="es-ES_tradnl" dirty="0" smtClean="0"/>
              <a:t>IETF</a:t>
            </a:r>
          </a:p>
          <a:p>
            <a:r>
              <a:rPr lang="es-ES_tradnl" dirty="0" smtClean="0"/>
              <a:t>IANA</a:t>
            </a:r>
          </a:p>
          <a:p>
            <a:r>
              <a:rPr lang="es-ES_tradnl" dirty="0" smtClean="0"/>
              <a:t>RFC</a:t>
            </a:r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03174" y="1974004"/>
            <a:ext cx="3025074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230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58F650-4736-4B57-B5A5-76E6B687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484632"/>
            <a:ext cx="10849952" cy="1609344"/>
          </a:xfrm>
        </p:spPr>
        <p:txBody>
          <a:bodyPr/>
          <a:lstStyle/>
          <a:p>
            <a:r>
              <a:rPr lang="es-CO" dirty="0"/>
              <a:t>Tipos </a:t>
            </a:r>
            <a:r>
              <a:rPr lang="es-CO"/>
              <a:t>de </a:t>
            </a:r>
            <a:r>
              <a:rPr lang="es-CO" smtClean="0"/>
              <a:t>arquitectura cliente/servidor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BB2D88-3ADB-4F7C-AD14-E4D04783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b="1" dirty="0"/>
              <a:t>Arquitectura de dos niveles</a:t>
            </a:r>
          </a:p>
          <a:p>
            <a:pPr lvl="0"/>
            <a:r>
              <a:rPr lang="es-CO" dirty="0"/>
              <a:t>Código cliente de la aplicación</a:t>
            </a:r>
          </a:p>
          <a:p>
            <a:pPr lvl="0"/>
            <a:r>
              <a:rPr lang="es-CO" dirty="0"/>
              <a:t>Servidor de base de datos</a:t>
            </a:r>
          </a:p>
          <a:p>
            <a:pPr marL="0" indent="0">
              <a:buNone/>
            </a:pPr>
            <a:r>
              <a:rPr lang="es-CO" b="1" dirty="0"/>
              <a:t>Arquitectura de tres niveles</a:t>
            </a:r>
          </a:p>
          <a:p>
            <a:pPr lvl="0"/>
            <a:r>
              <a:rPr lang="es-CO" dirty="0"/>
              <a:t>La capa de presentación</a:t>
            </a:r>
          </a:p>
          <a:p>
            <a:pPr lvl="0"/>
            <a:r>
              <a:rPr lang="es-CO" dirty="0"/>
              <a:t>La capa de funcionalidad</a:t>
            </a:r>
          </a:p>
          <a:p>
            <a:pPr lvl="0"/>
            <a:r>
              <a:rPr lang="es-CO" dirty="0"/>
              <a:t>La capa de lógica de los datos</a:t>
            </a:r>
          </a:p>
          <a:p>
            <a:pPr marL="0" indent="0">
              <a:buNone/>
            </a:pPr>
            <a:r>
              <a:rPr lang="es-CO" b="1" dirty="0"/>
              <a:t>Arquitectura de N-Niveles</a:t>
            </a:r>
          </a:p>
          <a:p>
            <a:r>
              <a:rPr lang="es-CO" dirty="0"/>
              <a:t>Escalar </a:t>
            </a:r>
            <a:r>
              <a:rPr lang="es-CO" dirty="0" smtClean="0"/>
              <a:t>vertical/horizontal</a:t>
            </a:r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15D8390-68A0-454A-9713-2C2002A1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6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xmlns="" id="{16B95C6D-AE70-44A8-A3CB-9F5D16CE6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calabilidad horizontal">
            <a:extLst>
              <a:ext uri="{FF2B5EF4-FFF2-40B4-BE49-F238E27FC236}">
                <a16:creationId xmlns:a16="http://schemas.microsoft.com/office/drawing/2014/main" xmlns="" id="{77D8288D-D397-4503-82D7-0E3F85ED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46804"/>
            <a:ext cx="4347905" cy="18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87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17D685-0383-4CDF-9FD4-967B78CE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Puerto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153320-D7BB-4DCE-B2D1-BF33AA0B3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613" y="2794668"/>
            <a:ext cx="4843935" cy="2122601"/>
          </a:xfrm>
        </p:spPr>
        <p:txBody>
          <a:bodyPr>
            <a:normAutofit/>
          </a:bodyPr>
          <a:lstStyle/>
          <a:p>
            <a:r>
              <a:rPr lang="es-CO" dirty="0" smtClean="0"/>
              <a:t>Numero asignado a un proceso, siempre y cuando el proceso solicite escuchar algun tipo de trafico mediante </a:t>
            </a:r>
            <a:r>
              <a:rPr lang="es-CO" b="1" dirty="0" smtClean="0"/>
              <a:t>Sockets</a:t>
            </a:r>
          </a:p>
          <a:p>
            <a:r>
              <a:rPr lang="es-CO" dirty="0" smtClean="0"/>
              <a:t>Cantidad </a:t>
            </a:r>
            <a:r>
              <a:rPr lang="es-CO" dirty="0"/>
              <a:t>de puertos 65.536, de este total hay 1024 </a:t>
            </a:r>
            <a:r>
              <a:rPr lang="es-CO" dirty="0" smtClean="0"/>
              <a:t>reservados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A646C3-E13F-418F-92F3-14B92E12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7</a:t>
            </a:fld>
            <a:endParaRPr lang="es-CO"/>
          </a:p>
        </p:txBody>
      </p:sp>
      <p:pic>
        <p:nvPicPr>
          <p:cNvPr id="9" name="Picture 2" descr="Resultado de imagen para icesi a otro nivel">
            <a:extLst>
              <a:ext uri="{FF2B5EF4-FFF2-40B4-BE49-F238E27FC236}">
                <a16:creationId xmlns:a16="http://schemas.microsoft.com/office/drawing/2014/main" xmlns="" id="{327DA5CE-23DD-4C53-8C34-8484E8B0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sultado de imagen para puerto tc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56" y="2076450"/>
            <a:ext cx="5647811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9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7764BC-EA3B-432A-ACF1-2A1EA8DC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F25BE1-29B6-4CDC-9BA4-D911BD7BF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Una aplicación crea un socket al especificar tres elementos:</a:t>
            </a:r>
          </a:p>
          <a:p>
            <a:r>
              <a:rPr lang="es-CO" dirty="0"/>
              <a:t>Dirección IP del equipo</a:t>
            </a:r>
            <a:r>
              <a:rPr lang="es-CO" dirty="0" smtClean="0"/>
              <a:t>. (Ej: 192.168.1.10)</a:t>
            </a:r>
            <a:endParaRPr lang="es-CO" dirty="0"/>
          </a:p>
          <a:p>
            <a:r>
              <a:rPr lang="es-CO" dirty="0"/>
              <a:t>El puerto que la aplicación esté utilizando</a:t>
            </a:r>
            <a:r>
              <a:rPr lang="es-CO" dirty="0" smtClean="0"/>
              <a:t>. (Ej: 21)</a:t>
            </a:r>
            <a:endParaRPr lang="es-CO" dirty="0"/>
          </a:p>
          <a:p>
            <a:r>
              <a:rPr lang="es-CO" dirty="0"/>
              <a:t>El tipo de servicio (UDP o TCP) utilizado por la aplicación</a:t>
            </a:r>
            <a:r>
              <a:rPr lang="es-CO" dirty="0" smtClean="0"/>
              <a:t>. (TCP)*</a:t>
            </a:r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AF514F-1DC2-40C6-9D32-9BD9ADFF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8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E4A376-FDD8-4C1F-933B-F36F0DB5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66" y="4146804"/>
            <a:ext cx="5613034" cy="211870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9331F582-7247-4FA5-BD45-EDD4FF5FF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867234"/>
              </p:ext>
            </p:extLst>
          </p:nvPr>
        </p:nvGraphicFramePr>
        <p:xfrm>
          <a:off x="6503661" y="3917587"/>
          <a:ext cx="4409613" cy="2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n de mapa de bits" r:id="rId5" imgW="39690720" imgH="20716920" progId="Paint.Picture">
                  <p:embed/>
                </p:oleObj>
              </mc:Choice>
              <mc:Fallback>
                <p:oleObj name="Imagen de mapa de bits" r:id="rId5" imgW="39690720" imgH="20716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661" y="3917587"/>
                        <a:ext cx="4409613" cy="2301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Resultado de imagen para icesi a otro nivel">
            <a:extLst>
              <a:ext uri="{FF2B5EF4-FFF2-40B4-BE49-F238E27FC236}">
                <a16:creationId xmlns:a16="http://schemas.microsoft.com/office/drawing/2014/main" xmlns="" id="{083A9EF2-9D3B-4543-A8F0-B4DD77BF5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65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competencias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CO" dirty="0"/>
          </a:p>
          <a:p>
            <a:r>
              <a:rPr lang="es-CO" sz="2500" dirty="0" smtClean="0"/>
              <a:t>Describir el uso de las primitivas.</a:t>
            </a:r>
          </a:p>
          <a:p>
            <a:r>
              <a:rPr lang="es-CO" sz="2500" dirty="0" smtClean="0"/>
              <a:t>Describir </a:t>
            </a:r>
            <a:r>
              <a:rPr lang="es-CO" sz="2500" dirty="0"/>
              <a:t>UDP.</a:t>
            </a:r>
          </a:p>
          <a:p>
            <a:r>
              <a:rPr lang="es-CO" sz="2500" dirty="0"/>
              <a:t>Describir TCP.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9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xmlns="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relacionada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676" y="1858574"/>
            <a:ext cx="4690572" cy="4019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228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10409</TotalTime>
  <Words>913</Words>
  <Application>Microsoft Macintosh PowerPoint</Application>
  <PresentationFormat>Widescreen</PresentationFormat>
  <Paragraphs>161</Paragraphs>
  <Slides>22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Rockwell</vt:lpstr>
      <vt:lpstr>Rockwell Condensed</vt:lpstr>
      <vt:lpstr>Wingdings</vt:lpstr>
      <vt:lpstr>Arial</vt:lpstr>
      <vt:lpstr>Tipo de madera</vt:lpstr>
      <vt:lpstr>Imagen de mapa de bits</vt:lpstr>
      <vt:lpstr>Redes de computadores y laboratorio</vt:lpstr>
      <vt:lpstr>Bibliografía</vt:lpstr>
      <vt:lpstr>De aplicación a transporte:</vt:lpstr>
      <vt:lpstr>CONCEPTOS IMPORTANTES:</vt:lpstr>
      <vt:lpstr>CONCEPTOS IMPORTANTES:</vt:lpstr>
      <vt:lpstr>Tipos de arquitectura cliente/servidor</vt:lpstr>
      <vt:lpstr>Puerto</vt:lpstr>
      <vt:lpstr>Socket</vt:lpstr>
      <vt:lpstr>competencias</vt:lpstr>
      <vt:lpstr>PowerPoint Presentation</vt:lpstr>
      <vt:lpstr>La capa de transporte</vt:lpstr>
      <vt:lpstr>Primitivas del servicio de transporte</vt:lpstr>
      <vt:lpstr>Primitivas del servicio de transporte</vt:lpstr>
      <vt:lpstr>Primitivas del servicio de transporte</vt:lpstr>
      <vt:lpstr>PowerPoint Presentation</vt:lpstr>
      <vt:lpstr>Sockets de berkerley</vt:lpstr>
      <vt:lpstr>PowerPoint Presentation</vt:lpstr>
      <vt:lpstr>Direccionamiento y establecimiento de conexión </vt:lpstr>
      <vt:lpstr>Segmentos</vt:lpstr>
      <vt:lpstr>PowerPoint Presentation</vt:lpstr>
      <vt:lpstr>Los protocolos de transporte de internet: udp</vt:lpstr>
      <vt:lpstr>Udp (user datagram protocol)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y visualización de conjuntos de datos</dc:title>
  <dc:creator>Christian Urcuqui</dc:creator>
  <cp:lastModifiedBy>Yor Jaggy Castano Pino</cp:lastModifiedBy>
  <cp:revision>1117</cp:revision>
  <cp:lastPrinted>2020-02-19T15:12:21Z</cp:lastPrinted>
  <dcterms:created xsi:type="dcterms:W3CDTF">2018-02-26T14:13:15Z</dcterms:created>
  <dcterms:modified xsi:type="dcterms:W3CDTF">2020-02-19T15:14:31Z</dcterms:modified>
</cp:coreProperties>
</file>